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797A2-BF63-454F-9645-044E588E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FB8A08-E63C-446B-85FC-94433E7F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ABAF-5B7B-4077-A623-798AED9F6574}" type="datetimeFigureOut">
              <a:rPr lang="ru-RU" smtClean="0"/>
              <a:t>05.02.2020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CCEAF6-5CA3-44BB-87A0-04D34C299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AA3400-752A-40C9-B5A2-030DD7BD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DD3C-98F0-4E36-ADA8-B816375B18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14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BD30A-6E96-48F1-9D74-B4D13BFA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B49278-9445-446C-82AA-B18306711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DD7F85-9D21-42E2-A654-AC73D21E1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BABAF-5B7B-4077-A623-798AED9F6574}" type="datetimeFigureOut">
              <a:rPr lang="ru-RU" smtClean="0"/>
              <a:t>05.02.2020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6878E4-C22F-4BD2-9F3F-897BB6F0D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5E7948-933C-4BF8-BACE-279710B0D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BDD3C-98F0-4E36-ADA8-B816375B18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89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6AC7C90-191F-4B92-8545-1C2EBC9C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217416-5C82-4504-BBE8-B4A088E411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7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71D5316-BF83-4BD9-952D-B8738EBC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Подпрограммы модуля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36DB7B-DD00-430A-A8FB-CDA743DAFC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6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939BC8F-41CC-4106-BF5A-75058632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Подпрограммы модуля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92A47A-4A64-4545-A6CF-716C5A657C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77BC8F0-BC5F-40C5-BB41-64318F67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Подпрограммы модуля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3607B0-2A23-477F-96F6-4633611C66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87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92176C6-4E09-4AE9-8A48-14AC9F71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Подпрограммы модуля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86C12A-A4F0-4CCF-B9C5-1353B51EFD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EC06D1F-5CD4-4BB6-B30E-CB0970CD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Подпрограммы модуля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306A1E-7D3C-4D65-9B1D-64DF98CFBB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9D66A02-20DB-4CB3-A136-760EE67A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Подпрограммы модуля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FED583-3D1B-4ECC-9F86-B605FFCD33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6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B338B10-CA25-464E-AA60-047541F0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Подпрограммы модуля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8BCE6F-C72C-4BA6-8841-1CD4D3134D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5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756A2A6-1554-485A-9112-BA3D31EC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Подпрограммы модуля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27504E-9427-4908-9D38-CAD423F44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8C17042-E4D7-41BA-9E53-7B49735A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Основная программа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2E756B-57F1-4634-A0EE-DCE3DB12B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45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AF5C690-60B8-49D7-B191-D65B30E0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Основная программа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3A72F9-C12B-40AF-9C3D-FFE4A827F4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F1FE0D04-FCBB-4120-B543-459AD68B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Компаундирование товарных бензинов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E8F84B-872F-497A-87D8-739EC00881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0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49222D4-D7C1-421A-BFD3-B53CAA27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Основная программа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86C857-7A36-47A4-8443-26F8C7E246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02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18264A8-0998-4CBC-9E63-37E1FB4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Основная программа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FD120-0D87-4EDC-8063-E03096F9A9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3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17F931E-8450-4774-A311-0A78F32C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Октановые числа индивидуальных углеводородов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596318-CFB3-40A2-B58D-AF74145678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86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02CFA0F-CD66-4FDD-9186-4DB0C24D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Исходные данные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C7FE9E-7A30-4983-B2D2-A0C0EE7C14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9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78EFFA5-1EFB-4291-80E5-D44C9F5A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Исходные данные (продолжение)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F714DA-C691-44AA-BB48-A85E9EC46C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3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6531F1C-5661-497D-A747-FF91ADFA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Задача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EBFD1B-7E24-446C-B8C3-DDE0B3A9CC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1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AE00C5F-7745-4BF8-A282-1DBEA3FE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Декомпозиция задачи</a:t>
            </a:r>
            <a:endParaRPr lang="ru-RU" altLang="ru-RU" sz="2857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530330-A8DA-4EA4-AF26-3D30048C83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3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3CD588F-4944-48FB-B6B7-76071F4B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Алгоритм нахождения </a:t>
            </a:r>
            <a:r>
              <a:rPr lang="ru-RU" sz="2900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долей потоков смешения</a:t>
            </a:r>
            <a:endParaRPr lang="ru-RU" altLang="ru-RU" sz="2900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A676F7-FD9D-48EB-A7F0-1644FBF2B1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7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D593175-2931-4B82-BBA2-821F57E7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857" b="1">
                <a:solidFill>
                  <a:srgbClr val="80BF44"/>
                </a:solidFill>
                <a:latin typeface="Calibri" panose="020F0502020204030204" pitchFamily="34" charset="0"/>
                <a:ea typeface="+mn-ea"/>
                <a:cs typeface="+mn-cs"/>
              </a:rPr>
              <a:t>Программная реализация</a:t>
            </a:r>
            <a:endParaRPr lang="ru-RU" altLang="ru-RU" sz="2900" b="1" dirty="0">
              <a:solidFill>
                <a:srgbClr val="80BF44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D53704-1FA2-4D17-B6DA-81C851A5B8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400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Экран (4:3)</PresentationFormat>
  <Paragraphs>20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Презентация PowerPoint</vt:lpstr>
      <vt:lpstr>Компаундирование товарных бензинов</vt:lpstr>
      <vt:lpstr>Октановые числа индивидуальных углеводородов</vt:lpstr>
      <vt:lpstr>Исходные данные</vt:lpstr>
      <vt:lpstr>Исходные данные (продолжение)</vt:lpstr>
      <vt:lpstr>Задача</vt:lpstr>
      <vt:lpstr>Декомпозиция задачи</vt:lpstr>
      <vt:lpstr>Алгоритм нахождения долей потоков смешения</vt:lpstr>
      <vt:lpstr>Программная реализация</vt:lpstr>
      <vt:lpstr>Подпрограммы модуля</vt:lpstr>
      <vt:lpstr>Подпрограммы модуля</vt:lpstr>
      <vt:lpstr>Подпрограммы модуля</vt:lpstr>
      <vt:lpstr>Подпрограммы модуля</vt:lpstr>
      <vt:lpstr>Подпрограммы модуля</vt:lpstr>
      <vt:lpstr>Подпрограммы модуля</vt:lpstr>
      <vt:lpstr>Подпрограммы модуля</vt:lpstr>
      <vt:lpstr>Подпрограммы модуля</vt:lpstr>
      <vt:lpstr>Основная программа</vt:lpstr>
      <vt:lpstr>Основная программа</vt:lpstr>
      <vt:lpstr>Основная программа</vt:lpstr>
      <vt:lpstr>Основная программа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Vyacheslav</dc:creator>
  <cp:lastModifiedBy>Vyacheslav</cp:lastModifiedBy>
  <cp:revision>1</cp:revision>
  <dcterms:created xsi:type="dcterms:W3CDTF">2020-02-05T12:58:58Z</dcterms:created>
  <dcterms:modified xsi:type="dcterms:W3CDTF">2020-02-05T12:58:58Z</dcterms:modified>
</cp:coreProperties>
</file>